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3" d="100"/>
          <a:sy n="4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9089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5913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270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4611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75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088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539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100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681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701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46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9917C-E819-43ED-A6A2-15F4296DCA5C}" type="datetimeFigureOut">
              <a:rPr lang="fa-IR" smtClean="0"/>
              <a:t>08/14/1441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58C38-9651-49DF-BDB8-98F587DA5A2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250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r>
              <a:rPr lang="fa-IR" dirty="0" smtClean="0"/>
              <a:t>رودکی(</a:t>
            </a:r>
            <a:r>
              <a:rPr lang="fa-IR" dirty="0" smtClean="0">
                <a:solidFill>
                  <a:srgbClr val="FF0000"/>
                </a:solidFill>
              </a:rPr>
              <a:t>بخش دوم</a:t>
            </a:r>
            <a:r>
              <a:rPr lang="fa-IR" dirty="0" smtClean="0"/>
              <a:t>)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564904"/>
            <a:ext cx="6400800" cy="1752600"/>
          </a:xfrm>
        </p:spPr>
        <p:txBody>
          <a:bodyPr>
            <a:normAutofit/>
          </a:bodyPr>
          <a:lstStyle/>
          <a:p>
            <a:r>
              <a:rPr lang="fa-IR" sz="4000" b="1" dirty="0" smtClean="0"/>
              <a:t>صفحات 15 و 16</a:t>
            </a:r>
            <a:endParaRPr lang="fa-IR" sz="4000" b="1" dirty="0"/>
          </a:p>
        </p:txBody>
      </p:sp>
    </p:spTree>
    <p:extLst>
      <p:ext uri="{BB962C8B-B14F-4D97-AF65-F5344CB8AC3E}">
        <p14:creationId xmlns:p14="http://schemas.microsoft.com/office/powerpoint/2010/main" val="13144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اندر بلای سخت</a:t>
            </a:r>
            <a:endParaRPr lang="fa-I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34" y="1916833"/>
            <a:ext cx="44902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05472" y="5724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134" y="1916833"/>
            <a:ext cx="44902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19927" y="3117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5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10</Words>
  <Application>Microsoft Office PowerPoint</Application>
  <PresentationFormat>On-screen Show (4:3)</PresentationFormat>
  <Paragraphs>3</Paragraphs>
  <Slides>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رودکی(بخش دوم)</vt:lpstr>
      <vt:lpstr>اندر بلای سخت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رودکی(بخش دوم)</dc:title>
  <dc:creator>PAYAM</dc:creator>
  <cp:lastModifiedBy>PAYAM</cp:lastModifiedBy>
  <cp:revision>4</cp:revision>
  <dcterms:created xsi:type="dcterms:W3CDTF">2020-04-07T12:17:54Z</dcterms:created>
  <dcterms:modified xsi:type="dcterms:W3CDTF">2020-04-07T22:55:19Z</dcterms:modified>
</cp:coreProperties>
</file>